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6.png" ContentType="image/png"/>
  <Override PartName="/ppt/media/image21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3D49C4D-AF08-4A4D-88B4-B15C4B36556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B76CDC-9AC8-48A6-8EEA-E819A6C774F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9D07B4-6990-4D6E-87C9-0E82A061B41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6CE2A93-F1D4-4AB4-9733-95151640973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09E3836-BB00-4C85-99C8-9B325CCAF1B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31CB21-6847-41B3-84D8-7999D993751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034EA2A-C4B4-4EBE-9935-169D906A3AA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A6D944-56D9-46B9-93FD-A777E0472C9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5515FB-BB29-4A0B-B851-929376D0121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B3B1F54-1A5A-422D-A70E-CB43567F03C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33ECCD-189E-421A-BD9B-030B8E3F37B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33EF9F-320D-4D83-BEC4-27A2E070727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E75CB1-565C-4B17-A631-5CB8E81B81D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AEBF78D-11A8-47EF-8699-57FC39A42BA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566000" y="1166040"/>
            <a:ext cx="9141840" cy="10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Autonomous Robotics Workshop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756160" y="2286000"/>
            <a:ext cx="66614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MSFEA Youth Summer Program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Malek Itani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7631280" y="3474720"/>
            <a:ext cx="4255560" cy="2834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57200" y="3383280"/>
            <a:ext cx="4322160" cy="29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651760" y="301680"/>
            <a:ext cx="68576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Blinking an 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85200" y="1155960"/>
            <a:ext cx="5253120" cy="44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Sketch is an Arduino program. It is written in C++ and uploaded onto the board. We write everything we want the board to do in the sketch.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Structure of a Sketch: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 function: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initializes pin configurations, starts Serial communication,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function: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control analog/digital pins, read from and write to serial port, and all kinds of other stuff.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473960" y="6030000"/>
            <a:ext cx="2279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 Arduino Sketch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1"/>
          <a:stretch/>
        </p:blipFill>
        <p:spPr>
          <a:xfrm>
            <a:off x="6584040" y="994320"/>
            <a:ext cx="4059360" cy="48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566000" y="262800"/>
            <a:ext cx="92995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Blinking an 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7132320" y="5946120"/>
            <a:ext cx="28814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Circuit Diagram for 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0" descr=""/>
          <p:cNvPicPr/>
          <p:nvPr/>
        </p:nvPicPr>
        <p:blipFill>
          <a:blip r:embed="rId1"/>
          <a:stretch/>
        </p:blipFill>
        <p:spPr>
          <a:xfrm>
            <a:off x="365760" y="1675440"/>
            <a:ext cx="4076280" cy="4084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1070280" y="5946120"/>
            <a:ext cx="2495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Resistor Color Codes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4721040" y="1005840"/>
            <a:ext cx="7257240" cy="47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22960" y="262800"/>
            <a:ext cx="1060668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Sensors: Ultrasound and Distance Measuring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444680" y="965520"/>
            <a:ext cx="9143280" cy="50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280160" y="6217920"/>
            <a:ext cx="9326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Circuit Diagram for Ultrasonic Sensor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103120" y="1200240"/>
            <a:ext cx="7781040" cy="50173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822960" y="303480"/>
            <a:ext cx="1060668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Sensors: Ultrasound and Distance Measuring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749600" y="262800"/>
            <a:ext cx="92995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Concept: PWM (Pulse Width Modulation)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822960" y="1005840"/>
            <a:ext cx="4662000" cy="5105160"/>
          </a:xfrm>
          <a:prstGeom prst="rect">
            <a:avLst/>
          </a:prstGeom>
          <a:ln>
            <a:noFill/>
          </a:ln>
        </p:spPr>
      </p:pic>
      <p:sp>
        <p:nvSpPr>
          <p:cNvPr id="193" name="CustomShape 4"/>
          <p:cNvSpPr/>
          <p:nvPr/>
        </p:nvSpPr>
        <p:spPr>
          <a:xfrm>
            <a:off x="5669280" y="1371600"/>
            <a:ext cx="5942160" cy="44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A way of achieving analog results with digital means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By changing the width of the “on-time”, we can get an output that can act like a value between 0V and 5V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- Implemented using the function: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analogWrite(int pin, int value);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554480" y="307440"/>
            <a:ext cx="92995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Actuators: Controlling a Motor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006200" y="1273680"/>
            <a:ext cx="10285920" cy="512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Picture 6" descr=""/>
          <p:cNvPicPr/>
          <p:nvPr/>
        </p:nvPicPr>
        <p:blipFill>
          <a:blip r:embed="rId1"/>
          <a:stretch/>
        </p:blipFill>
        <p:spPr>
          <a:xfrm>
            <a:off x="1986840" y="1169640"/>
            <a:ext cx="8071200" cy="550512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1828800" y="457200"/>
            <a:ext cx="858996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Actuators: Controlling a Motor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562760" y="258480"/>
            <a:ext cx="92995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2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Obstacle Avoiding Rover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10951920" y="20599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1" descr=""/>
          <p:cNvPicPr/>
          <p:nvPr/>
        </p:nvPicPr>
        <p:blipFill>
          <a:blip r:embed="rId1"/>
          <a:stretch/>
        </p:blipFill>
        <p:spPr>
          <a:xfrm>
            <a:off x="1197000" y="1097280"/>
            <a:ext cx="9866880" cy="555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562760" y="258480"/>
            <a:ext cx="92995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10310760" y="24595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9774720" y="385740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10951920" y="2059920"/>
            <a:ext cx="18252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>
            <a:off x="822960" y="2011680"/>
            <a:ext cx="10698120" cy="43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should the rover do when there is nothing in front of it?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should it act if there is something in front of it?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much time should it take when doing this?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the passengers comfortable?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I implement this?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2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Questions to think about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64720" y="157428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Autonomous Robotics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Introducing the Arduino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Sensors: Ultrasound and Distance Measuring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Actuators: Controlling a Motor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Obstacle Avoiding Rover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Autonomous Robotics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Accomplish repetitive, difficult or dangerous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Self-correcting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Sensing the environment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external influence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395760" y="3108960"/>
            <a:ext cx="4942440" cy="329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371600" y="731880"/>
            <a:ext cx="9295920" cy="557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188720" y="182880"/>
            <a:ext cx="9783720" cy="65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Content Placeholder 3" descr=""/>
          <p:cNvPicPr/>
          <p:nvPr/>
        </p:nvPicPr>
        <p:blipFill>
          <a:blip r:embed="rId1"/>
          <a:stretch/>
        </p:blipFill>
        <p:spPr>
          <a:xfrm>
            <a:off x="5805000" y="1155960"/>
            <a:ext cx="5617800" cy="473256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3600360" y="301680"/>
            <a:ext cx="44071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Arduino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85200" y="1155960"/>
            <a:ext cx="5253120" cy="48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6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Brain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Development board, consists of a microcontroller.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2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Sketches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(Arduino programs) are uploaded using a USB cable directly from your computer and they stay there until you replace them.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6964920" y="6030000"/>
            <a:ext cx="32976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Diagram of an Arduino Uno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00360" y="301680"/>
            <a:ext cx="44071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Arduino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0" t="4405" r="0" b="4414"/>
          <a:stretch/>
        </p:blipFill>
        <p:spPr>
          <a:xfrm>
            <a:off x="1507320" y="1006200"/>
            <a:ext cx="8459280" cy="56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922560" y="975240"/>
            <a:ext cx="405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Many kinds of Arduino Boards: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1793880" y="1525320"/>
            <a:ext cx="8314920" cy="5134320"/>
          </a:xfrm>
          <a:prstGeom prst="rect">
            <a:avLst/>
          </a:prstGeom>
          <a:ln>
            <a:noFill/>
          </a:ln>
        </p:spPr>
      </p:pic>
      <p:sp>
        <p:nvSpPr>
          <p:cNvPr id="170" name="CustomShape 2"/>
          <p:cNvSpPr/>
          <p:nvPr/>
        </p:nvSpPr>
        <p:spPr>
          <a:xfrm>
            <a:off x="1793880" y="2165040"/>
            <a:ext cx="1472760" cy="1500840"/>
          </a:xfrm>
          <a:prstGeom prst="frame">
            <a:avLst>
              <a:gd name="adj1" fmla="val 125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76480" y="2638080"/>
            <a:ext cx="15602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Here’s ours: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40080" y="246888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Arduino 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Application>LibreOffice/5.1.6.2$Linux_X86_64 LibreOffice_project/10m0$Build-2</Application>
  <Words>351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2017-09-29T14:12:34Z</dcterms:created>
  <dc:creator>Microsoft Office User</dc:creator>
  <dc:description/>
  <dc:language>en-US</dc:language>
  <cp:lastModifiedBy/>
  <dcterms:modified xsi:type="dcterms:W3CDTF">2019-07-07T15:24:11Z</dcterms:modified>
  <cp:revision>57</cp:revision>
  <dc:subject/>
  <dc:title>Arduino Basics Workshop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